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ONGYOUNA" initials="H" lastIdx="1" clrIdx="0">
    <p:extLst>
      <p:ext uri="{19B8F6BF-5375-455C-9EA6-DF929625EA0E}">
        <p15:presenceInfo xmlns:p15="http://schemas.microsoft.com/office/powerpoint/2012/main" userId="765311d183c5cb6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77" autoAdjust="0"/>
    <p:restoredTop sz="94660"/>
  </p:normalViewPr>
  <p:slideViewPr>
    <p:cSldViewPr snapToGrid="0">
      <p:cViewPr>
        <p:scale>
          <a:sx n="100" d="100"/>
          <a:sy n="100" d="100"/>
        </p:scale>
        <p:origin x="660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3-02T17:46:55.514" idx="1">
    <p:pos x="10" y="10"/>
    <p:text/>
    <p:extLst>
      <p:ext uri="{C676402C-5697-4E1C-873F-D02D1690AC5C}">
        <p15:threadingInfo xmlns:p15="http://schemas.microsoft.com/office/powerpoint/2012/main" timeZoneBias="-54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B9FCD-A653-42E1-8BEC-F43FF808CE59}" type="datetimeFigureOut">
              <a:rPr lang="ko-KR" altLang="en-US" smtClean="0"/>
              <a:t>2021-03-02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0FF9-390F-4016-AD82-BC6169068EA7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12" y="92411"/>
            <a:ext cx="1073660" cy="1073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900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B9FCD-A653-42E1-8BEC-F43FF808CE59}" type="datetimeFigureOut">
              <a:rPr lang="ko-KR" altLang="en-US" smtClean="0"/>
              <a:t>2021-03-02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0FF9-390F-4016-AD82-BC6169068E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68920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B9FCD-A653-42E1-8BEC-F43FF808CE59}" type="datetimeFigureOut">
              <a:rPr lang="ko-KR" altLang="en-US" smtClean="0"/>
              <a:t>2021-03-02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0FF9-390F-4016-AD82-BC6169068E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6642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B9FCD-A653-42E1-8BEC-F43FF808CE59}" type="datetimeFigureOut">
              <a:rPr lang="ko-KR" altLang="en-US" smtClean="0"/>
              <a:t>2021-03-02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0FF9-390F-4016-AD82-BC6169068E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6606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B9FCD-A653-42E1-8BEC-F43FF808CE59}" type="datetimeFigureOut">
              <a:rPr lang="ko-KR" altLang="en-US" smtClean="0"/>
              <a:t>2021-03-02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0FF9-390F-4016-AD82-BC6169068E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6126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B9FCD-A653-42E1-8BEC-F43FF808CE59}" type="datetimeFigureOut">
              <a:rPr lang="ko-KR" altLang="en-US" smtClean="0"/>
              <a:t>2021-03-02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0FF9-390F-4016-AD82-BC6169068E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1019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B9FCD-A653-42E1-8BEC-F43FF808CE59}" type="datetimeFigureOut">
              <a:rPr lang="ko-KR" altLang="en-US" smtClean="0"/>
              <a:t>2021-03-02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0FF9-390F-4016-AD82-BC6169068EA7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12" y="92411"/>
            <a:ext cx="1073660" cy="1073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518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B9FCD-A653-42E1-8BEC-F43FF808CE59}" type="datetimeFigureOut">
              <a:rPr lang="ko-KR" altLang="en-US" smtClean="0"/>
              <a:t>2021-03-02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0FF9-390F-4016-AD82-BC6169068E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513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B9FCD-A653-42E1-8BEC-F43FF808CE59}" type="datetimeFigureOut">
              <a:rPr lang="ko-KR" altLang="en-US" smtClean="0"/>
              <a:t>2021-03-02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0FF9-390F-4016-AD82-BC6169068E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6059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B9FCD-A653-42E1-8BEC-F43FF808CE59}" type="datetimeFigureOut">
              <a:rPr lang="ko-KR" altLang="en-US" smtClean="0"/>
              <a:t>2021-03-02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0FF9-390F-4016-AD82-BC6169068E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1568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B9FCD-A653-42E1-8BEC-F43FF808CE59}" type="datetimeFigureOut">
              <a:rPr lang="ko-KR" altLang="en-US" smtClean="0"/>
              <a:t>2021-03-02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0FF9-390F-4016-AD82-BC6169068E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4146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B9FCD-A653-42E1-8BEC-F43FF808CE59}" type="datetimeFigureOut">
              <a:rPr lang="ko-KR" altLang="en-US" smtClean="0"/>
              <a:t>2021-03-02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0FF9-390F-4016-AD82-BC6169068E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2437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edu.kdca.go.kr/" TargetMode="External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5ff682828f171.streamlock.net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5ff682828f171.streamlock.net:1935/lms/_definst_/researchplanning/play04.mp4/playlist.m3u8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641445" y="1860594"/>
            <a:ext cx="9144000" cy="2387600"/>
          </a:xfrm>
        </p:spPr>
        <p:txBody>
          <a:bodyPr>
            <a:normAutofit/>
          </a:bodyPr>
          <a:lstStyle/>
          <a:p>
            <a:r>
              <a:rPr lang="ko-KR" altLang="en-US" sz="4400" dirty="0" smtClean="0"/>
              <a:t>교육시스템 네트워크 오류</a:t>
            </a:r>
            <a:r>
              <a:rPr lang="en-US" altLang="ko-KR" sz="4400" dirty="0" smtClean="0"/>
              <a:t/>
            </a:r>
            <a:br>
              <a:rPr lang="en-US" altLang="ko-KR" sz="4400" dirty="0" smtClean="0"/>
            </a:br>
            <a:r>
              <a:rPr lang="ko-KR" altLang="en-US" sz="4400" dirty="0" smtClean="0"/>
              <a:t>관련 </a:t>
            </a:r>
            <a:r>
              <a:rPr lang="ko-KR" altLang="en-US" sz="4400" dirty="0" err="1" smtClean="0"/>
              <a:t>메뉴얼</a:t>
            </a:r>
            <a:endParaRPr lang="ko-KR" altLang="en-US" sz="4400" dirty="0"/>
          </a:p>
        </p:txBody>
      </p:sp>
      <p:sp>
        <p:nvSpPr>
          <p:cNvPr id="4" name="TextBox 3"/>
          <p:cNvSpPr txBox="1"/>
          <p:nvPr/>
        </p:nvSpPr>
        <p:spPr>
          <a:xfrm>
            <a:off x="9999677" y="6350466"/>
            <a:ext cx="2049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2021.03.02_ver.1.0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12" y="92411"/>
            <a:ext cx="1073660" cy="1073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730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17071" y="377505"/>
            <a:ext cx="2726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1. Internet Explorer </a:t>
            </a:r>
            <a:r>
              <a:rPr lang="ko-KR" altLang="en-US" dirty="0" smtClean="0"/>
              <a:t>기준</a:t>
            </a: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373299" y="1210815"/>
            <a:ext cx="2673292" cy="2260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dirty="0" err="1" smtClean="0"/>
              <a:t>질병관리청</a:t>
            </a:r>
            <a:r>
              <a:rPr lang="ko-KR" altLang="en-US" sz="1600" dirty="0" smtClean="0"/>
              <a:t> 교육시스템</a:t>
            </a:r>
            <a:r>
              <a:rPr lang="en-US" altLang="ko-KR" sz="1600" dirty="0" smtClean="0"/>
              <a:t>(</a:t>
            </a:r>
            <a:r>
              <a:rPr lang="en-US" altLang="ko-KR" sz="1600" dirty="0" smtClean="0">
                <a:hlinkClick r:id="rId2"/>
              </a:rPr>
              <a:t>https://edu.kdca.go.kr</a:t>
            </a:r>
            <a:r>
              <a:rPr lang="en-US" altLang="ko-KR" sz="1600" dirty="0" smtClean="0"/>
              <a:t>) </a:t>
            </a:r>
            <a:r>
              <a:rPr lang="ko-KR" altLang="en-US" sz="1600" dirty="0" smtClean="0"/>
              <a:t>접속 후 상단에 있는 도구</a:t>
            </a:r>
            <a:r>
              <a:rPr lang="en-US" altLang="ko-KR" sz="1600" dirty="0" smtClean="0"/>
              <a:t>(</a:t>
            </a:r>
            <a:r>
              <a:rPr lang="en-US" altLang="ko-KR" sz="1600" dirty="0" err="1" smtClean="0"/>
              <a:t>Alt+R</a:t>
            </a:r>
            <a:r>
              <a:rPr lang="en-US" altLang="ko-KR" sz="1600" dirty="0" smtClean="0"/>
              <a:t>) </a:t>
            </a:r>
            <a:r>
              <a:rPr lang="ko-KR" altLang="en-US" sz="1600" dirty="0" smtClean="0"/>
              <a:t>클릭한다</a:t>
            </a:r>
            <a:r>
              <a:rPr lang="en-US" altLang="ko-KR" sz="1600" dirty="0" smtClean="0"/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dirty="0" smtClean="0"/>
              <a:t>인터넷 옵션을 클릭한다</a:t>
            </a:r>
            <a:r>
              <a:rPr lang="en-US" altLang="ko-KR" sz="1600" dirty="0" smtClean="0"/>
              <a:t>.</a:t>
            </a:r>
            <a:endParaRPr lang="ko-KR" altLang="en-US" sz="1600" dirty="0"/>
          </a:p>
        </p:txBody>
      </p:sp>
      <p:grpSp>
        <p:nvGrpSpPr>
          <p:cNvPr id="10" name="그룹 9"/>
          <p:cNvGrpSpPr/>
          <p:nvPr/>
        </p:nvGrpSpPr>
        <p:grpSpPr>
          <a:xfrm>
            <a:off x="638628" y="1144815"/>
            <a:ext cx="8563429" cy="4972314"/>
            <a:chOff x="638628" y="1144815"/>
            <a:chExt cx="8563429" cy="4972314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 rotWithShape="1">
            <a:blip r:embed="rId3"/>
            <a:srcRect r="51563"/>
            <a:stretch/>
          </p:blipFill>
          <p:spPr>
            <a:xfrm>
              <a:off x="638628" y="1144815"/>
              <a:ext cx="8563429" cy="4972314"/>
            </a:xfrm>
            <a:prstGeom prst="rect">
              <a:avLst/>
            </a:prstGeom>
          </p:spPr>
        </p:pic>
        <p:sp>
          <p:nvSpPr>
            <p:cNvPr id="5" name="직사각형 4"/>
            <p:cNvSpPr/>
            <p:nvPr/>
          </p:nvSpPr>
          <p:spPr>
            <a:xfrm>
              <a:off x="8825365" y="1581149"/>
              <a:ext cx="333376" cy="168275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7889875" y="3181348"/>
              <a:ext cx="1268866" cy="168275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타원 7"/>
            <p:cNvSpPr/>
            <p:nvPr/>
          </p:nvSpPr>
          <p:spPr>
            <a:xfrm>
              <a:off x="8739186" y="1489074"/>
              <a:ext cx="104775" cy="1047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600" dirty="0" smtClean="0"/>
                <a:t>1</a:t>
              </a:r>
              <a:endParaRPr lang="ko-KR" altLang="en-US" sz="600" dirty="0"/>
            </a:p>
          </p:txBody>
        </p:sp>
        <p:sp>
          <p:nvSpPr>
            <p:cNvPr id="9" name="타원 8"/>
            <p:cNvSpPr/>
            <p:nvPr/>
          </p:nvSpPr>
          <p:spPr>
            <a:xfrm>
              <a:off x="7837487" y="3105149"/>
              <a:ext cx="104775" cy="10477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600" dirty="0" smtClean="0"/>
                <a:t>2</a:t>
              </a:r>
              <a:endParaRPr lang="ko-KR" altLang="en-US" sz="600" dirty="0"/>
            </a:p>
          </p:txBody>
        </p:sp>
      </p:grpSp>
    </p:spTree>
    <p:extLst>
      <p:ext uri="{BB962C8B-B14F-4D97-AF65-F5344CB8AC3E}">
        <p14:creationId xmlns:p14="http://schemas.microsoft.com/office/powerpoint/2010/main" val="737307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373299" y="1210815"/>
            <a:ext cx="26732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dirty="0" err="1" smtClean="0"/>
              <a:t>보안탭을</a:t>
            </a:r>
            <a:r>
              <a:rPr lang="ko-KR" altLang="en-US" sz="1600" dirty="0" smtClean="0"/>
              <a:t> 클릭한다</a:t>
            </a:r>
            <a:r>
              <a:rPr lang="en-US" altLang="ko-KR" sz="1600" dirty="0" smtClean="0"/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dirty="0" smtClean="0"/>
              <a:t>신뢰할 수 있는 사이트를 클릭한다</a:t>
            </a:r>
            <a:r>
              <a:rPr lang="en-US" altLang="ko-KR" sz="1600" dirty="0" smtClean="0"/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dirty="0" smtClean="0"/>
              <a:t>사이트</a:t>
            </a:r>
            <a:r>
              <a:rPr lang="en-US" altLang="ko-KR" sz="1600" dirty="0" smtClean="0"/>
              <a:t>(S)</a:t>
            </a:r>
            <a:r>
              <a:rPr lang="ko-KR" altLang="en-US" sz="1600" dirty="0" smtClean="0"/>
              <a:t>를 클릭한다</a:t>
            </a:r>
            <a:r>
              <a:rPr lang="en-US" altLang="ko-KR" sz="1600" dirty="0" smtClean="0"/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sz="1600" dirty="0" smtClean="0">
                <a:hlinkClick r:id="rId2"/>
              </a:rPr>
              <a:t>https://5ff682828f171.streamlock.net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을 입력한다</a:t>
            </a:r>
            <a:r>
              <a:rPr lang="en-US" altLang="ko-KR" sz="1600" dirty="0" smtClean="0"/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dirty="0" smtClean="0"/>
              <a:t>추가를 클릭한다</a:t>
            </a:r>
            <a:r>
              <a:rPr lang="en-US" altLang="ko-KR" sz="1600" dirty="0" smtClean="0"/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ko-KR" altLang="en-US" sz="1600" dirty="0"/>
          </a:p>
        </p:txBody>
      </p:sp>
      <p:grpSp>
        <p:nvGrpSpPr>
          <p:cNvPr id="13" name="그룹 12"/>
          <p:cNvGrpSpPr/>
          <p:nvPr/>
        </p:nvGrpSpPr>
        <p:grpSpPr>
          <a:xfrm>
            <a:off x="515442" y="1174686"/>
            <a:ext cx="3808559" cy="4890992"/>
            <a:chOff x="515442" y="1174686"/>
            <a:chExt cx="3808559" cy="4890992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5442" y="1174686"/>
              <a:ext cx="3808559" cy="4890992"/>
            </a:xfrm>
            <a:prstGeom prst="rect">
              <a:avLst/>
            </a:prstGeom>
          </p:spPr>
        </p:pic>
        <p:sp>
          <p:nvSpPr>
            <p:cNvPr id="4" name="직사각형 3"/>
            <p:cNvSpPr/>
            <p:nvPr/>
          </p:nvSpPr>
          <p:spPr>
            <a:xfrm>
              <a:off x="983459" y="1451609"/>
              <a:ext cx="411924" cy="247651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타원 4"/>
            <p:cNvSpPr/>
            <p:nvPr/>
          </p:nvSpPr>
          <p:spPr>
            <a:xfrm>
              <a:off x="875322" y="1353977"/>
              <a:ext cx="195264" cy="19526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/>
                <a:t>1</a:t>
              </a:r>
              <a:endParaRPr lang="ko-KR" altLang="en-US" sz="1000" b="1" dirty="0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1937732" y="2013584"/>
              <a:ext cx="576868" cy="61531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타원 6"/>
            <p:cNvSpPr/>
            <p:nvPr/>
          </p:nvSpPr>
          <p:spPr>
            <a:xfrm>
              <a:off x="1840100" y="1915952"/>
              <a:ext cx="195264" cy="19526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/>
                <a:t>2</a:t>
              </a:r>
              <a:endParaRPr lang="ko-KR" altLang="en-US" sz="1000" b="1" dirty="0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3316809" y="2598927"/>
              <a:ext cx="756366" cy="239524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타원 8"/>
            <p:cNvSpPr/>
            <p:nvPr/>
          </p:nvSpPr>
          <p:spPr>
            <a:xfrm>
              <a:off x="3164169" y="2447449"/>
              <a:ext cx="195264" cy="19526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/>
                <a:t>3</a:t>
              </a:r>
              <a:endParaRPr lang="ko-KR" altLang="en-US" sz="1000" b="1" dirty="0"/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4683881" y="1174686"/>
            <a:ext cx="4229100" cy="3752850"/>
            <a:chOff x="4683881" y="1174686"/>
            <a:chExt cx="4229100" cy="3752850"/>
          </a:xfrm>
        </p:grpSpPr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83881" y="1174686"/>
              <a:ext cx="4229100" cy="3752850"/>
            </a:xfrm>
            <a:prstGeom prst="rect">
              <a:avLst/>
            </a:prstGeom>
          </p:spPr>
        </p:pic>
        <p:grpSp>
          <p:nvGrpSpPr>
            <p:cNvPr id="17" name="그룹 16"/>
            <p:cNvGrpSpPr/>
            <p:nvPr/>
          </p:nvGrpSpPr>
          <p:grpSpPr>
            <a:xfrm>
              <a:off x="4683881" y="2321242"/>
              <a:ext cx="4094359" cy="421958"/>
              <a:chOff x="4683881" y="2321242"/>
              <a:chExt cx="4094359" cy="421958"/>
            </a:xfrm>
          </p:grpSpPr>
          <p:sp>
            <p:nvSpPr>
              <p:cNvPr id="11" name="직사각형 10"/>
              <p:cNvSpPr/>
              <p:nvPr/>
            </p:nvSpPr>
            <p:spPr>
              <a:xfrm>
                <a:off x="4797832" y="2447449"/>
                <a:ext cx="3038240" cy="295751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타원 13"/>
              <p:cNvSpPr/>
              <p:nvPr/>
            </p:nvSpPr>
            <p:spPr>
              <a:xfrm>
                <a:off x="4683881" y="2321242"/>
                <a:ext cx="195264" cy="195264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000" b="1" dirty="0" smtClean="0"/>
                  <a:t>4</a:t>
                </a:r>
                <a:endParaRPr lang="ko-KR" altLang="en-US" sz="1000" b="1" dirty="0"/>
              </a:p>
            </p:txBody>
          </p:sp>
          <p:sp>
            <p:nvSpPr>
              <p:cNvPr id="16" name="직사각형 15"/>
              <p:cNvSpPr/>
              <p:nvPr/>
            </p:nvSpPr>
            <p:spPr>
              <a:xfrm>
                <a:off x="7939462" y="2447449"/>
                <a:ext cx="838778" cy="295751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타원 14"/>
              <p:cNvSpPr/>
              <p:nvPr/>
            </p:nvSpPr>
            <p:spPr>
              <a:xfrm>
                <a:off x="7858931" y="2326006"/>
                <a:ext cx="195264" cy="195264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000" b="1" dirty="0" smtClean="0"/>
                  <a:t>5</a:t>
                </a:r>
                <a:endParaRPr lang="ko-KR" altLang="en-US" sz="1000" b="1" dirty="0"/>
              </a:p>
            </p:txBody>
          </p:sp>
        </p:grpSp>
      </p:grpSp>
      <p:sp>
        <p:nvSpPr>
          <p:cNvPr id="19" name="TextBox 18"/>
          <p:cNvSpPr txBox="1"/>
          <p:nvPr/>
        </p:nvSpPr>
        <p:spPr>
          <a:xfrm>
            <a:off x="1317071" y="377505"/>
            <a:ext cx="2726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1. Internet Explorer </a:t>
            </a:r>
            <a:r>
              <a:rPr lang="ko-KR" altLang="en-US" dirty="0" smtClean="0"/>
              <a:t>기준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7607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17071" y="377505"/>
            <a:ext cx="18100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2. Chrome </a:t>
            </a:r>
            <a:r>
              <a:rPr lang="ko-KR" altLang="en-US" dirty="0" smtClean="0"/>
              <a:t>기준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635527" y="1412580"/>
            <a:ext cx="347106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sz="1600" dirty="0" smtClean="0"/>
              <a:t>크롬 브라우저 오픈 후 </a:t>
            </a:r>
            <a:r>
              <a:rPr lang="en-US" altLang="ko-KR" sz="1600" dirty="0" smtClean="0">
                <a:hlinkClick r:id="rId2"/>
              </a:rPr>
              <a:t>https://5ff682828f171.streamlock.net:1935/lms/_definst_/researchplanning/play04.mp4/playlist.m3u8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입력 후 다운로드 한다</a:t>
            </a:r>
            <a:r>
              <a:rPr lang="en-US" altLang="ko-KR" sz="1600" dirty="0" smtClean="0"/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en-US" altLang="ko-KR" sz="1600" dirty="0" smtClean="0"/>
              <a:t>2</a:t>
            </a:r>
            <a:r>
              <a:rPr lang="ko-KR" altLang="en-US" sz="1600" dirty="0" smtClean="0"/>
              <a:t>번과 같이 다운로드가 보이면 다운로드가 완료 되었음을 의미한다</a:t>
            </a:r>
            <a:r>
              <a:rPr lang="en-US" altLang="ko-KR" sz="1600" dirty="0" smtClean="0"/>
              <a:t>.</a:t>
            </a:r>
            <a:endParaRPr lang="ko-KR" altLang="en-US" sz="1600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sz="1600" dirty="0" smtClean="0"/>
          </a:p>
        </p:txBody>
      </p:sp>
      <p:grpSp>
        <p:nvGrpSpPr>
          <p:cNvPr id="13" name="그룹 12"/>
          <p:cNvGrpSpPr/>
          <p:nvPr/>
        </p:nvGrpSpPr>
        <p:grpSpPr>
          <a:xfrm>
            <a:off x="310658" y="1401843"/>
            <a:ext cx="8314894" cy="4815033"/>
            <a:chOff x="310658" y="1401843"/>
            <a:chExt cx="8314894" cy="4815033"/>
          </a:xfrm>
        </p:grpSpPr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290" y="1430418"/>
              <a:ext cx="8217262" cy="4746561"/>
            </a:xfrm>
            <a:prstGeom prst="rect">
              <a:avLst/>
            </a:prstGeom>
          </p:spPr>
        </p:pic>
        <p:sp>
          <p:nvSpPr>
            <p:cNvPr id="4" name="직사각형 3"/>
            <p:cNvSpPr/>
            <p:nvPr/>
          </p:nvSpPr>
          <p:spPr>
            <a:xfrm>
              <a:off x="862567" y="1524000"/>
              <a:ext cx="3090308" cy="181415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타원 4"/>
            <p:cNvSpPr/>
            <p:nvPr/>
          </p:nvSpPr>
          <p:spPr>
            <a:xfrm>
              <a:off x="714928" y="1401843"/>
              <a:ext cx="195264" cy="19526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/>
                <a:t>1</a:t>
              </a:r>
              <a:endParaRPr lang="ko-KR" altLang="en-US" sz="1000" b="1" dirty="0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408290" y="5905500"/>
              <a:ext cx="1068085" cy="31137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타원 10"/>
            <p:cNvSpPr/>
            <p:nvPr/>
          </p:nvSpPr>
          <p:spPr>
            <a:xfrm>
              <a:off x="310658" y="5807868"/>
              <a:ext cx="195264" cy="19526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 smtClean="0"/>
                <a:t>2</a:t>
              </a:r>
              <a:endParaRPr lang="ko-KR" altLang="en-US" sz="1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54730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1005</TotalTime>
  <Words>99</Words>
  <Application>Microsoft Office PowerPoint</Application>
  <PresentationFormat>와이드스크린</PresentationFormat>
  <Paragraphs>23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7" baseType="lpstr">
      <vt:lpstr>맑은 고딕</vt:lpstr>
      <vt:lpstr>Arial</vt:lpstr>
      <vt:lpstr>Office 테마</vt:lpstr>
      <vt:lpstr>교육시스템 네트워크 오류 관련 메뉴얼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HONGYOUNA</dc:creator>
  <cp:lastModifiedBy>HONGYOUNA</cp:lastModifiedBy>
  <cp:revision>11</cp:revision>
  <dcterms:created xsi:type="dcterms:W3CDTF">2021-03-02T08:39:58Z</dcterms:created>
  <dcterms:modified xsi:type="dcterms:W3CDTF">2021-03-03T01:25:29Z</dcterms:modified>
</cp:coreProperties>
</file>